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98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64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518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7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2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25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4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78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0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48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22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5BA25-0353-4C54-8432-598367249117}" type="datetimeFigureOut">
              <a:rPr lang="en-IN" smtClean="0"/>
              <a:t>01-06-2017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50F1-FCAF-4935-9630-832B7680C8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3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5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9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0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2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2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9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7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</dc:creator>
  <cp:lastModifiedBy>Ashish</cp:lastModifiedBy>
  <cp:revision>3</cp:revision>
  <dcterms:created xsi:type="dcterms:W3CDTF">2017-05-19T00:23:15Z</dcterms:created>
  <dcterms:modified xsi:type="dcterms:W3CDTF">2017-06-01T09:15:40Z</dcterms:modified>
</cp:coreProperties>
</file>